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未命名的章節" id="{1694137D-64F4-46F9-A5F7-EC78A496E6AA}">
          <p14:sldIdLst/>
        </p14:section>
        <p14:section name="未命名的章節" id="{29197D27-694D-4667-92EC-8EF1FE0D2A4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8" d="100"/>
          <a:sy n="58" d="100"/>
        </p:scale>
        <p:origin x="102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6079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954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9819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3312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965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0961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489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59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584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2087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293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03A24-1E41-4A6A-889B-AC0703307BD4}" type="datetimeFigureOut">
              <a:rPr lang="zh-TW" altLang="en-US" smtClean="0"/>
              <a:t>2024/4/24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60833-D008-47F5-8591-A0135AAB4A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035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985631"/>
              </p:ext>
            </p:extLst>
          </p:nvPr>
        </p:nvGraphicFramePr>
        <p:xfrm>
          <a:off x="664471" y="662296"/>
          <a:ext cx="10816282" cy="55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34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18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354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22056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5496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狂犬病病毒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麗沙病毒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臺灣蝙蝠麗沙病毒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分布地區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歐洲、澳洲、亞洲、非洲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臺南市、雲林縣、宜蘭縣及基隆市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新北市</a:t>
                      </a:r>
                      <a:endPara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共</a:t>
                      </a:r>
                      <a:r>
                        <a:rPr kumimoji="0" lang="en-US" altLang="zh-TW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</a:t>
                      </a:r>
                      <a:r>
                        <a:rPr kumimoji="0" lang="zh-TW" alt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例，含本例</a:t>
                      </a:r>
                      <a:r>
                        <a:rPr kumimoji="0" lang="en-US" altLang="zh-TW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動物宿主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哺乳類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臺灣鼬獾、白鼻心檢出陽性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蝙蝠、貓、犬、水獴、鼩鼱、綿羊、石貂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東亞家蝠 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臺灣蝙蝠麗沙病毒</a:t>
                      </a:r>
                      <a:r>
                        <a:rPr lang="zh-TW" altLang="en-US" sz="1600" b="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第一型</a:t>
                      </a:r>
                      <a:r>
                        <a:rPr lang="zh-TW" altLang="en-US" sz="1600" b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</a:t>
                      </a:r>
                      <a:r>
                        <a:rPr kumimoji="0" lang="zh-TW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共</a:t>
                      </a:r>
                      <a:r>
                        <a:rPr kumimoji="0" lang="en-US" altLang="zh-TW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</a:t>
                      </a:r>
                      <a:r>
                        <a:rPr kumimoji="0" lang="zh-TW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例</a:t>
                      </a:r>
                      <a:r>
                        <a:rPr kumimoji="0" lang="en-US" altLang="zh-TW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絨山蝠 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臺灣蝙蝠麗沙病毒第二型，共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例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人畜共通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不一定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種</a:t>
                      </a:r>
                      <a:endPara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基因型可能傳染人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有潛在風險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人類病例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WHO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估計</a:t>
                      </a:r>
                      <a:endPara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每年死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罕見，</a:t>
                      </a:r>
                      <a:endPara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歷年約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人死亡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人類潛伏期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1-3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個月不等，可短於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天，可長達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短至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週，最長達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未知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無人類病例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人類感染致死率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發病幾乎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100%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死亡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未知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無人類病例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人類症狀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腦炎症狀：嘔吐、頭痛、發燒、吞嚥困難、顏面麻痺、說話困難、激動、肌肉痙攣、運動失調等。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未知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無人類病例</a:t>
                      </a:r>
                      <a:r>
                        <a:rPr lang="en-US" altLang="zh-TW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動物症狀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焦躁不安、吠叫、沉默、狂躁、具攻擊性、呆滯、前後肢麻痺、癱瘓</a:t>
                      </a:r>
                      <a:r>
                        <a:rPr lang="zh-TW" altLang="en-US" sz="1600" b="0" i="0" kern="1200" baseline="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等</a:t>
                      </a:r>
                      <a:r>
                        <a:rPr lang="zh-TW" altLang="en-US" sz="1600" b="0" i="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蝙蝠可能出現虛弱、叫聲改變、具攻擊性、麻痺、不能飛行、呼吸困難等。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預防方法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二不一要：不接觸野生動物、不棄養寵物、要為犬貓施打狂犬病疫苗</a:t>
                      </a:r>
                      <a:endPara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如不慎遭野生動物抓咬傷，請以肥皂及大量清水沖洗傷口後儘速就醫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362603" y="6394279"/>
            <a:ext cx="32774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農業部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動植物防疫檢疫署 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24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日製表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116465" y="153073"/>
            <a:ext cx="8099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狂犬病病毒、麗沙病毒及臺灣蝙蝠麗沙病毒比較表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664471" y="6418134"/>
            <a:ext cx="63904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備註：</a:t>
            </a:r>
            <a:r>
              <a:rPr lang="zh-TW" altLang="en-US" sz="1200" dirty="0">
                <a:solidFill>
                  <a:srgbClr val="FF0000"/>
                </a:solidFill>
                <a:highlight>
                  <a:srgbClr val="FFFF00"/>
                </a:highlight>
              </a:rPr>
              <a:t>麗沙病毒屬內有</a:t>
            </a:r>
            <a:r>
              <a:rPr lang="en-US" altLang="zh-TW" sz="1200" dirty="0">
                <a:solidFill>
                  <a:srgbClr val="FF0000"/>
                </a:solidFill>
                <a:highlight>
                  <a:srgbClr val="FFFF00"/>
                </a:highlight>
              </a:rPr>
              <a:t>17</a:t>
            </a:r>
            <a:r>
              <a:rPr lang="zh-TW" altLang="en-US" sz="1200" dirty="0">
                <a:solidFill>
                  <a:srgbClr val="FF0000"/>
                </a:solidFill>
                <a:highlight>
                  <a:srgbClr val="FFFF00"/>
                </a:highlight>
              </a:rPr>
              <a:t>種麗沙病毒，狂犬病病毒</a:t>
            </a:r>
            <a:r>
              <a:rPr lang="en-US" altLang="zh-TW" sz="1200" dirty="0">
                <a:solidFill>
                  <a:srgbClr val="FF0000"/>
                </a:solidFill>
                <a:highlight>
                  <a:srgbClr val="FFFF00"/>
                </a:highlight>
              </a:rPr>
              <a:t>(RABV)</a:t>
            </a:r>
            <a:r>
              <a:rPr lang="zh-TW" altLang="en-US" sz="1200" dirty="0">
                <a:solidFill>
                  <a:srgbClr val="FF0000"/>
                </a:solidFill>
                <a:highlight>
                  <a:srgbClr val="FFFF00"/>
                </a:highlight>
              </a:rPr>
              <a:t>為其中一種。</a:t>
            </a:r>
            <a:endParaRPr lang="zh-TW" altLang="en-US" sz="1200" dirty="0">
              <a:solidFill>
                <a:srgbClr val="FF0000"/>
              </a:solidFill>
              <a:highlight>
                <a:srgbClr val="FFFF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284" y="6282687"/>
            <a:ext cx="544319" cy="54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1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361</Words>
  <Application>Microsoft Office PowerPoint</Application>
  <PresentationFormat>寬螢幕</PresentationFormat>
  <Paragraphs>45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Arial</vt:lpstr>
      <vt:lpstr>Calibri</vt:lpstr>
      <vt:lpstr>Calibri Light</vt:lpstr>
      <vt:lpstr>Wingdings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郭仕強</dc:creator>
  <cp:lastModifiedBy>呂瑾瑜</cp:lastModifiedBy>
  <cp:revision>29</cp:revision>
  <cp:lastPrinted>2018-09-19T03:15:09Z</cp:lastPrinted>
  <dcterms:created xsi:type="dcterms:W3CDTF">2018-07-25T12:14:24Z</dcterms:created>
  <dcterms:modified xsi:type="dcterms:W3CDTF">2024-04-24T08:28:28Z</dcterms:modified>
</cp:coreProperties>
</file>